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  <p:sldMasterId id="2147483746" r:id="rId2"/>
  </p:sldMasterIdLst>
  <p:notesMasterIdLst>
    <p:notesMasterId r:id="rId22"/>
  </p:notesMasterIdLst>
  <p:sldIdLst>
    <p:sldId id="265" r:id="rId3"/>
    <p:sldId id="272" r:id="rId4"/>
    <p:sldId id="271" r:id="rId5"/>
    <p:sldId id="273" r:id="rId6"/>
    <p:sldId id="274" r:id="rId7"/>
    <p:sldId id="275" r:id="rId8"/>
    <p:sldId id="276" r:id="rId9"/>
    <p:sldId id="279" r:id="rId10"/>
    <p:sldId id="282" r:id="rId11"/>
    <p:sldId id="284" r:id="rId12"/>
    <p:sldId id="281" r:id="rId13"/>
    <p:sldId id="283" r:id="rId14"/>
    <p:sldId id="280" r:id="rId15"/>
    <p:sldId id="277" r:id="rId16"/>
    <p:sldId id="278" r:id="rId17"/>
    <p:sldId id="285" r:id="rId18"/>
    <p:sldId id="260" r:id="rId19"/>
    <p:sldId id="270" r:id="rId20"/>
    <p:sldId id="264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713"/>
    <a:srgbClr val="AD122A"/>
    <a:srgbClr val="A2B526"/>
    <a:srgbClr val="303B42"/>
    <a:srgbClr val="989EA3"/>
    <a:srgbClr val="AC1F2D"/>
    <a:srgbClr val="C3CD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0" autoAdjust="0"/>
    <p:restoredTop sz="94490" autoAdjust="0"/>
  </p:normalViewPr>
  <p:slideViewPr>
    <p:cSldViewPr snapToGrid="0" snapToObjects="1">
      <p:cViewPr varScale="1">
        <p:scale>
          <a:sx n="108" d="100"/>
          <a:sy n="108" d="100"/>
        </p:scale>
        <p:origin x="196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amosta, Trenton" userId="05efdb80-4613-4b76-a3b9-0e2dea0e1449" providerId="ADAL" clId="{B9868D1A-235A-412E-A51C-1FDA6AAEF352}"/>
    <pc:docChg chg="undo custSel addSld delSld modSld sldOrd">
      <pc:chgData name="Chramosta, Trenton" userId="05efdb80-4613-4b76-a3b9-0e2dea0e1449" providerId="ADAL" clId="{B9868D1A-235A-412E-A51C-1FDA6AAEF352}" dt="2024-03-03T13:01:18.008" v="26" actId="20577"/>
      <pc:docMkLst>
        <pc:docMk/>
      </pc:docMkLst>
      <pc:sldChg chg="modSp mod ord">
        <pc:chgData name="Chramosta, Trenton" userId="05efdb80-4613-4b76-a3b9-0e2dea0e1449" providerId="ADAL" clId="{B9868D1A-235A-412E-A51C-1FDA6AAEF352}" dt="2024-03-03T13:01:18.008" v="26" actId="20577"/>
        <pc:sldMkLst>
          <pc:docMk/>
          <pc:sldMk cId="2180578682" sldId="268"/>
        </pc:sldMkLst>
        <pc:spChg chg="mod">
          <ac:chgData name="Chramosta, Trenton" userId="05efdb80-4613-4b76-a3b9-0e2dea0e1449" providerId="ADAL" clId="{B9868D1A-235A-412E-A51C-1FDA6AAEF352}" dt="2024-03-03T13:01:17.115" v="25" actId="20577"/>
          <ac:spMkLst>
            <pc:docMk/>
            <pc:sldMk cId="2180578682" sldId="268"/>
            <ac:spMk id="2" creationId="{92C0969E-D8D8-96A5-B64C-DC5FEC50288B}"/>
          </ac:spMkLst>
        </pc:spChg>
        <pc:spChg chg="mod">
          <ac:chgData name="Chramosta, Trenton" userId="05efdb80-4613-4b76-a3b9-0e2dea0e1449" providerId="ADAL" clId="{B9868D1A-235A-412E-A51C-1FDA6AAEF352}" dt="2024-03-03T13:01:18.008" v="26" actId="20577"/>
          <ac:spMkLst>
            <pc:docMk/>
            <pc:sldMk cId="2180578682" sldId="268"/>
            <ac:spMk id="3" creationId="{B9254EDD-D9D0-4C31-AB1A-ABA57687EB2B}"/>
          </ac:spMkLst>
        </pc:spChg>
      </pc:sldChg>
      <pc:sldChg chg="add del">
        <pc:chgData name="Chramosta, Trenton" userId="05efdb80-4613-4b76-a3b9-0e2dea0e1449" providerId="ADAL" clId="{B9868D1A-235A-412E-A51C-1FDA6AAEF352}" dt="2024-03-03T13:01:12.028" v="19" actId="2696"/>
        <pc:sldMkLst>
          <pc:docMk/>
          <pc:sldMk cId="191610717" sldId="270"/>
        </pc:sldMkLst>
      </pc:sldChg>
    </pc:docChg>
  </pc:docChgLst>
  <pc:docChgLst>
    <pc:chgData name="Chramosta, Trenton" userId="05efdb80-4613-4b76-a3b9-0e2dea0e1449" providerId="ADAL" clId="{ED4668AF-3BBF-4140-BC15-06C1877F85B0}"/>
    <pc:docChg chg="undo custSel addSld delSld modSld sldOrd">
      <pc:chgData name="Chramosta, Trenton" userId="05efdb80-4613-4b76-a3b9-0e2dea0e1449" providerId="ADAL" clId="{ED4668AF-3BBF-4140-BC15-06C1877F85B0}" dt="2024-02-15T14:15:33.419" v="1895" actId="6549"/>
      <pc:docMkLst>
        <pc:docMk/>
      </pc:docMkLst>
      <pc:sldChg chg="del">
        <pc:chgData name="Chramosta, Trenton" userId="05efdb80-4613-4b76-a3b9-0e2dea0e1449" providerId="ADAL" clId="{ED4668AF-3BBF-4140-BC15-06C1877F85B0}" dt="2024-02-15T14:06:29.659" v="1103" actId="2696"/>
        <pc:sldMkLst>
          <pc:docMk/>
          <pc:sldMk cId="989685124" sldId="258"/>
        </pc:sldMkLst>
      </pc:sldChg>
      <pc:sldChg chg="modSp mod modShow">
        <pc:chgData name="Chramosta, Trenton" userId="05efdb80-4613-4b76-a3b9-0e2dea0e1449" providerId="ADAL" clId="{ED4668AF-3BBF-4140-BC15-06C1877F85B0}" dt="2024-02-15T13:50:32.463" v="241" actId="20577"/>
        <pc:sldMkLst>
          <pc:docMk/>
          <pc:sldMk cId="2111625565" sldId="260"/>
        </pc:sldMkLst>
        <pc:spChg chg="mod">
          <ac:chgData name="Chramosta, Trenton" userId="05efdb80-4613-4b76-a3b9-0e2dea0e1449" providerId="ADAL" clId="{ED4668AF-3BBF-4140-BC15-06C1877F85B0}" dt="2024-02-15T13:50:32.463" v="241" actId="20577"/>
          <ac:spMkLst>
            <pc:docMk/>
            <pc:sldMk cId="2111625565" sldId="260"/>
            <ac:spMk id="2" creationId="{00000000-0000-0000-0000-000000000000}"/>
          </ac:spMkLst>
        </pc:spChg>
      </pc:sldChg>
      <pc:sldChg chg="del">
        <pc:chgData name="Chramosta, Trenton" userId="05efdb80-4613-4b76-a3b9-0e2dea0e1449" providerId="ADAL" clId="{ED4668AF-3BBF-4140-BC15-06C1877F85B0}" dt="2024-02-15T13:46:22.015" v="5" actId="2696"/>
        <pc:sldMkLst>
          <pc:docMk/>
          <pc:sldMk cId="1807328336" sldId="262"/>
        </pc:sldMkLst>
      </pc:sldChg>
      <pc:sldChg chg="modSp mod">
        <pc:chgData name="Chramosta, Trenton" userId="05efdb80-4613-4b76-a3b9-0e2dea0e1449" providerId="ADAL" clId="{ED4668AF-3BBF-4140-BC15-06C1877F85B0}" dt="2024-02-15T13:53:03.300" v="359" actId="20577"/>
        <pc:sldMkLst>
          <pc:docMk/>
          <pc:sldMk cId="719023913" sldId="263"/>
        </pc:sldMkLst>
        <pc:spChg chg="mod">
          <ac:chgData name="Chramosta, Trenton" userId="05efdb80-4613-4b76-a3b9-0e2dea0e1449" providerId="ADAL" clId="{ED4668AF-3BBF-4140-BC15-06C1877F85B0}" dt="2024-02-15T13:53:03.300" v="359" actId="20577"/>
          <ac:spMkLst>
            <pc:docMk/>
            <pc:sldMk cId="719023913" sldId="263"/>
            <ac:spMk id="2" creationId="{00000000-0000-0000-0000-000000000000}"/>
          </ac:spMkLst>
        </pc:spChg>
        <pc:spChg chg="mod">
          <ac:chgData name="Chramosta, Trenton" userId="05efdb80-4613-4b76-a3b9-0e2dea0e1449" providerId="ADAL" clId="{ED4668AF-3BBF-4140-BC15-06C1877F85B0}" dt="2024-02-15T13:49:20.048" v="171" actId="20577"/>
          <ac:spMkLst>
            <pc:docMk/>
            <pc:sldMk cId="719023913" sldId="263"/>
            <ac:spMk id="3" creationId="{00000000-0000-0000-0000-000000000000}"/>
          </ac:spMkLst>
        </pc:spChg>
      </pc:sldChg>
      <pc:sldChg chg="modSp mod modShow">
        <pc:chgData name="Chramosta, Trenton" userId="05efdb80-4613-4b76-a3b9-0e2dea0e1449" providerId="ADAL" clId="{ED4668AF-3BBF-4140-BC15-06C1877F85B0}" dt="2024-02-15T13:50:13.709" v="228" actId="20577"/>
        <pc:sldMkLst>
          <pc:docMk/>
          <pc:sldMk cId="804157989" sldId="264"/>
        </pc:sldMkLst>
        <pc:spChg chg="mod">
          <ac:chgData name="Chramosta, Trenton" userId="05efdb80-4613-4b76-a3b9-0e2dea0e1449" providerId="ADAL" clId="{ED4668AF-3BBF-4140-BC15-06C1877F85B0}" dt="2024-02-15T13:50:07.160" v="219" actId="20577"/>
          <ac:spMkLst>
            <pc:docMk/>
            <pc:sldMk cId="804157989" sldId="264"/>
            <ac:spMk id="2" creationId="{00000000-0000-0000-0000-000000000000}"/>
          </ac:spMkLst>
        </pc:spChg>
        <pc:spChg chg="mod">
          <ac:chgData name="Chramosta, Trenton" userId="05efdb80-4613-4b76-a3b9-0e2dea0e1449" providerId="ADAL" clId="{ED4668AF-3BBF-4140-BC15-06C1877F85B0}" dt="2024-02-15T13:50:13.709" v="228" actId="20577"/>
          <ac:spMkLst>
            <pc:docMk/>
            <pc:sldMk cId="804157989" sldId="264"/>
            <ac:spMk id="3" creationId="{00000000-0000-0000-0000-000000000000}"/>
          </ac:spMkLst>
        </pc:spChg>
        <pc:spChg chg="mod">
          <ac:chgData name="Chramosta, Trenton" userId="05efdb80-4613-4b76-a3b9-0e2dea0e1449" providerId="ADAL" clId="{ED4668AF-3BBF-4140-BC15-06C1877F85B0}" dt="2024-02-15T13:50:00.632" v="210" actId="20577"/>
          <ac:spMkLst>
            <pc:docMk/>
            <pc:sldMk cId="804157989" sldId="264"/>
            <ac:spMk id="4" creationId="{00000000-0000-0000-0000-000000000000}"/>
          </ac:spMkLst>
        </pc:spChg>
      </pc:sldChg>
      <pc:sldChg chg="modSp mod ord">
        <pc:chgData name="Chramosta, Trenton" userId="05efdb80-4613-4b76-a3b9-0e2dea0e1449" providerId="ADAL" clId="{ED4668AF-3BBF-4140-BC15-06C1877F85B0}" dt="2024-02-15T14:00:51.228" v="907" actId="20577"/>
        <pc:sldMkLst>
          <pc:docMk/>
          <pc:sldMk cId="239929980" sldId="265"/>
        </pc:sldMkLst>
        <pc:spChg chg="mod">
          <ac:chgData name="Chramosta, Trenton" userId="05efdb80-4613-4b76-a3b9-0e2dea0e1449" providerId="ADAL" clId="{ED4668AF-3BBF-4140-BC15-06C1877F85B0}" dt="2024-02-15T14:00:51.228" v="907" actId="20577"/>
          <ac:spMkLst>
            <pc:docMk/>
            <pc:sldMk cId="239929980" sldId="265"/>
            <ac:spMk id="2" creationId="{00000000-0000-0000-0000-000000000000}"/>
          </ac:spMkLst>
        </pc:spChg>
        <pc:spChg chg="mod">
          <ac:chgData name="Chramosta, Trenton" userId="05efdb80-4613-4b76-a3b9-0e2dea0e1449" providerId="ADAL" clId="{ED4668AF-3BBF-4140-BC15-06C1877F85B0}" dt="2024-02-15T13:48:27.457" v="112" actId="20577"/>
          <ac:spMkLst>
            <pc:docMk/>
            <pc:sldMk cId="239929980" sldId="265"/>
            <ac:spMk id="3" creationId="{00000000-0000-0000-0000-000000000000}"/>
          </ac:spMkLst>
        </pc:spChg>
      </pc:sldChg>
      <pc:sldChg chg="addSp modSp new mod">
        <pc:chgData name="Chramosta, Trenton" userId="05efdb80-4613-4b76-a3b9-0e2dea0e1449" providerId="ADAL" clId="{ED4668AF-3BBF-4140-BC15-06C1877F85B0}" dt="2024-02-15T14:03:52.271" v="919" actId="1076"/>
        <pc:sldMkLst>
          <pc:docMk/>
          <pc:sldMk cId="492212471" sldId="266"/>
        </pc:sldMkLst>
        <pc:spChg chg="mod">
          <ac:chgData name="Chramosta, Trenton" userId="05efdb80-4613-4b76-a3b9-0e2dea0e1449" providerId="ADAL" clId="{ED4668AF-3BBF-4140-BC15-06C1877F85B0}" dt="2024-02-15T14:01:28.714" v="913" actId="20577"/>
          <ac:spMkLst>
            <pc:docMk/>
            <pc:sldMk cId="492212471" sldId="266"/>
            <ac:spMk id="2" creationId="{75F5231C-44F6-27EE-5C56-903B1E819D2D}"/>
          </ac:spMkLst>
        </pc:spChg>
        <pc:spChg chg="mod">
          <ac:chgData name="Chramosta, Trenton" userId="05efdb80-4613-4b76-a3b9-0e2dea0e1449" providerId="ADAL" clId="{ED4668AF-3BBF-4140-BC15-06C1877F85B0}" dt="2024-02-15T14:01:24.492" v="912" actId="20577"/>
          <ac:spMkLst>
            <pc:docMk/>
            <pc:sldMk cId="492212471" sldId="266"/>
            <ac:spMk id="3" creationId="{AEB93151-818B-1613-6534-F7D7D60B5EE9}"/>
          </ac:spMkLst>
        </pc:spChg>
        <pc:picChg chg="add mod">
          <ac:chgData name="Chramosta, Trenton" userId="05efdb80-4613-4b76-a3b9-0e2dea0e1449" providerId="ADAL" clId="{ED4668AF-3BBF-4140-BC15-06C1877F85B0}" dt="2024-02-15T14:03:52.271" v="919" actId="1076"/>
          <ac:picMkLst>
            <pc:docMk/>
            <pc:sldMk cId="492212471" sldId="266"/>
            <ac:picMk id="5" creationId="{0A736A7C-3B6E-3362-2B92-197A57F6D116}"/>
          </ac:picMkLst>
        </pc:picChg>
      </pc:sldChg>
      <pc:sldChg chg="modSp new mod">
        <pc:chgData name="Chramosta, Trenton" userId="05efdb80-4613-4b76-a3b9-0e2dea0e1449" providerId="ADAL" clId="{ED4668AF-3BBF-4140-BC15-06C1877F85B0}" dt="2024-02-15T14:15:05.937" v="1867" actId="20577"/>
        <pc:sldMkLst>
          <pc:docMk/>
          <pc:sldMk cId="2312176713" sldId="267"/>
        </pc:sldMkLst>
        <pc:spChg chg="mod">
          <ac:chgData name="Chramosta, Trenton" userId="05efdb80-4613-4b76-a3b9-0e2dea0e1449" providerId="ADAL" clId="{ED4668AF-3BBF-4140-BC15-06C1877F85B0}" dt="2024-02-15T14:15:05.937" v="1867" actId="20577"/>
          <ac:spMkLst>
            <pc:docMk/>
            <pc:sldMk cId="2312176713" sldId="267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3:56:46.067" v="618" actId="20577"/>
          <ac:spMkLst>
            <pc:docMk/>
            <pc:sldMk cId="2312176713" sldId="267"/>
            <ac:spMk id="3" creationId="{B9254EDD-D9D0-4C31-AB1A-ABA57687EB2B}"/>
          </ac:spMkLst>
        </pc:spChg>
      </pc:sldChg>
      <pc:sldChg chg="modSp add mod">
        <pc:chgData name="Chramosta, Trenton" userId="05efdb80-4613-4b76-a3b9-0e2dea0e1449" providerId="ADAL" clId="{ED4668AF-3BBF-4140-BC15-06C1877F85B0}" dt="2024-02-15T14:07:14.814" v="1185" actId="20577"/>
        <pc:sldMkLst>
          <pc:docMk/>
          <pc:sldMk cId="2180578682" sldId="268"/>
        </pc:sldMkLst>
        <pc:spChg chg="mod">
          <ac:chgData name="Chramosta, Trenton" userId="05efdb80-4613-4b76-a3b9-0e2dea0e1449" providerId="ADAL" clId="{ED4668AF-3BBF-4140-BC15-06C1877F85B0}" dt="2024-02-15T14:07:14.814" v="1185" actId="20577"/>
          <ac:spMkLst>
            <pc:docMk/>
            <pc:sldMk cId="2180578682" sldId="268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4:04:43.788" v="947" actId="20577"/>
          <ac:spMkLst>
            <pc:docMk/>
            <pc:sldMk cId="2180578682" sldId="268"/>
            <ac:spMk id="3" creationId="{B9254EDD-D9D0-4C31-AB1A-ABA57687EB2B}"/>
          </ac:spMkLst>
        </pc:spChg>
      </pc:sldChg>
      <pc:sldChg chg="modSp add mod ord">
        <pc:chgData name="Chramosta, Trenton" userId="05efdb80-4613-4b76-a3b9-0e2dea0e1449" providerId="ADAL" clId="{ED4668AF-3BBF-4140-BC15-06C1877F85B0}" dt="2024-02-15T14:14:03.806" v="1788" actId="21"/>
        <pc:sldMkLst>
          <pc:docMk/>
          <pc:sldMk cId="4008751845" sldId="269"/>
        </pc:sldMkLst>
        <pc:spChg chg="mod">
          <ac:chgData name="Chramosta, Trenton" userId="05efdb80-4613-4b76-a3b9-0e2dea0e1449" providerId="ADAL" clId="{ED4668AF-3BBF-4140-BC15-06C1877F85B0}" dt="2024-02-15T14:14:03.806" v="1788" actId="21"/>
          <ac:spMkLst>
            <pc:docMk/>
            <pc:sldMk cId="4008751845" sldId="269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4:04:35.021" v="939" actId="20577"/>
          <ac:spMkLst>
            <pc:docMk/>
            <pc:sldMk cId="4008751845" sldId="269"/>
            <ac:spMk id="3" creationId="{B9254EDD-D9D0-4C31-AB1A-ABA57687EB2B}"/>
          </ac:spMkLst>
        </pc:spChg>
      </pc:sldChg>
      <pc:sldChg chg="modSp add mod">
        <pc:chgData name="Chramosta, Trenton" userId="05efdb80-4613-4b76-a3b9-0e2dea0e1449" providerId="ADAL" clId="{ED4668AF-3BBF-4140-BC15-06C1877F85B0}" dt="2024-02-15T14:15:33.419" v="1895" actId="6549"/>
        <pc:sldMkLst>
          <pc:docMk/>
          <pc:sldMk cId="191610717" sldId="270"/>
        </pc:sldMkLst>
        <pc:spChg chg="mod">
          <ac:chgData name="Chramosta, Trenton" userId="05efdb80-4613-4b76-a3b9-0e2dea0e1449" providerId="ADAL" clId="{ED4668AF-3BBF-4140-BC15-06C1877F85B0}" dt="2024-02-15T14:15:33.419" v="1895" actId="6549"/>
          <ac:spMkLst>
            <pc:docMk/>
            <pc:sldMk cId="191610717" sldId="270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3:52:33.351" v="344" actId="20577"/>
          <ac:spMkLst>
            <pc:docMk/>
            <pc:sldMk cId="191610717" sldId="270"/>
            <ac:spMk id="3" creationId="{B9254EDD-D9D0-4C31-AB1A-ABA57687EB2B}"/>
          </ac:spMkLst>
        </pc:spChg>
      </pc:sldChg>
      <pc:sldChg chg="modSp new mod ord">
        <pc:chgData name="Chramosta, Trenton" userId="05efdb80-4613-4b76-a3b9-0e2dea0e1449" providerId="ADAL" clId="{ED4668AF-3BBF-4140-BC15-06C1877F85B0}" dt="2024-02-15T14:01:19.345" v="909"/>
        <pc:sldMkLst>
          <pc:docMk/>
          <pc:sldMk cId="202133346" sldId="271"/>
        </pc:sldMkLst>
        <pc:spChg chg="mod">
          <ac:chgData name="Chramosta, Trenton" userId="05efdb80-4613-4b76-a3b9-0e2dea0e1449" providerId="ADAL" clId="{ED4668AF-3BBF-4140-BC15-06C1877F85B0}" dt="2024-02-15T14:00:22.250" v="903" actId="20577"/>
          <ac:spMkLst>
            <pc:docMk/>
            <pc:sldMk cId="202133346" sldId="271"/>
            <ac:spMk id="2" creationId="{DDB0F7CC-795C-4D1E-B22F-6771245ECB34}"/>
          </ac:spMkLst>
        </pc:spChg>
        <pc:spChg chg="mod">
          <ac:chgData name="Chramosta, Trenton" userId="05efdb80-4613-4b76-a3b9-0e2dea0e1449" providerId="ADAL" clId="{ED4668AF-3BBF-4140-BC15-06C1877F85B0}" dt="2024-02-15T13:58:36.373" v="787" actId="20577"/>
          <ac:spMkLst>
            <pc:docMk/>
            <pc:sldMk cId="202133346" sldId="271"/>
            <ac:spMk id="3" creationId="{B4765A88-ACC9-6F89-732D-9E3924933671}"/>
          </ac:spMkLst>
        </pc:spChg>
      </pc:sldChg>
      <pc:sldChg chg="add del">
        <pc:chgData name="Chramosta, Trenton" userId="05efdb80-4613-4b76-a3b9-0e2dea0e1449" providerId="ADAL" clId="{ED4668AF-3BBF-4140-BC15-06C1877F85B0}" dt="2024-02-15T14:07:32.227" v="1187" actId="2696"/>
        <pc:sldMkLst>
          <pc:docMk/>
          <pc:sldMk cId="1255849005" sldId="272"/>
        </pc:sldMkLst>
      </pc:sldChg>
      <pc:sldChg chg="modSp add mod modNotesTx">
        <pc:chgData name="Chramosta, Trenton" userId="05efdb80-4613-4b76-a3b9-0e2dea0e1449" providerId="ADAL" clId="{ED4668AF-3BBF-4140-BC15-06C1877F85B0}" dt="2024-02-15T14:11:01.966" v="1515" actId="20577"/>
        <pc:sldMkLst>
          <pc:docMk/>
          <pc:sldMk cId="1675472094" sldId="272"/>
        </pc:sldMkLst>
        <pc:spChg chg="mod">
          <ac:chgData name="Chramosta, Trenton" userId="05efdb80-4613-4b76-a3b9-0e2dea0e1449" providerId="ADAL" clId="{ED4668AF-3BBF-4140-BC15-06C1877F85B0}" dt="2024-02-15T14:10:10.704" v="1447" actId="20577"/>
          <ac:spMkLst>
            <pc:docMk/>
            <pc:sldMk cId="1675472094" sldId="272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4:11:01.966" v="1515" actId="20577"/>
          <ac:spMkLst>
            <pc:docMk/>
            <pc:sldMk cId="1675472094" sldId="272"/>
            <ac:spMk id="3" creationId="{B9254EDD-D9D0-4C31-AB1A-ABA57687EB2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3A9C3-438C-BE4C-9B47-00447DA1FF7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B9F7B-6D2C-D847-BDB0-B95DB96DA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32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https://www.youtube.com/watch?v=rt1nlqJP2Ls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B9F7B-6D2C-D847-BDB0-B95DB96DAE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64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23D5963B-F064-1141-8F50-0E8A5D6971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3763" y="1247237"/>
            <a:ext cx="7088318" cy="1872612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 i="0" baseline="0">
                <a:solidFill>
                  <a:schemeClr val="accent1"/>
                </a:solidFill>
                <a:latin typeface="Arial-BoldMT"/>
                <a:cs typeface="Arial-BoldM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3763" y="3522233"/>
            <a:ext cx="7088318" cy="172178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2"/>
                </a:solidFill>
                <a:latin typeface="+mn-lt"/>
                <a:cs typeface="Arial-BoldM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College or Department</a:t>
            </a:r>
          </a:p>
        </p:txBody>
      </p:sp>
    </p:spTree>
    <p:extLst>
      <p:ext uri="{BB962C8B-B14F-4D97-AF65-F5344CB8AC3E}">
        <p14:creationId xmlns:p14="http://schemas.microsoft.com/office/powerpoint/2010/main" val="1008552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–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9" y="1619037"/>
            <a:ext cx="4126605" cy="4941420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4679846" y="1619039"/>
            <a:ext cx="4122123" cy="4941419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0A6634-4E88-514E-BD64-C53564956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28" y="217591"/>
            <a:ext cx="7887572" cy="122980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868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028" y="217591"/>
            <a:ext cx="7887572" cy="122980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9" y="1619040"/>
            <a:ext cx="3196303" cy="4918197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768918" y="1630559"/>
            <a:ext cx="5033770" cy="49066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3028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/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8" y="2348539"/>
            <a:ext cx="8459942" cy="4188696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2030" y="217591"/>
            <a:ext cx="7887570" cy="1229801"/>
          </a:xfrm>
        </p:spPr>
        <p:txBody>
          <a:bodyPr tIns="0" bIns="0"/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1310" y="1579219"/>
            <a:ext cx="8460660" cy="642101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0051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764" y="2130755"/>
            <a:ext cx="8236475" cy="1609107"/>
          </a:xfrm>
        </p:spPr>
        <p:txBody>
          <a:bodyPr/>
          <a:lstStyle>
            <a:lvl1pPr algn="ctr"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Subhead/ </a:t>
            </a:r>
            <a:br>
              <a:rPr lang="en-US"/>
            </a:br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345970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tree, sky&#10;&#10;Description automatically generated">
            <a:extLst>
              <a:ext uri="{FF2B5EF4-FFF2-40B4-BE49-F238E27FC236}">
                <a16:creationId xmlns:a16="http://schemas.microsoft.com/office/drawing/2014/main" id="{A475C3D9-195C-F448-876B-B3A6CA669E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38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-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0075" y="688427"/>
            <a:ext cx="8128557" cy="609471"/>
          </a:xfrm>
        </p:spPr>
        <p:txBody>
          <a:bodyPr tIns="0" bIns="0"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7861" y="1564353"/>
            <a:ext cx="8130768" cy="438708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/>
            </a:lvl1pPr>
            <a:lvl2pPr>
              <a:lnSpc>
                <a:spcPct val="90000"/>
              </a:lnSpc>
              <a:defRPr sz="18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800"/>
            </a:lvl4pPr>
            <a:lvl5pPr>
              <a:lnSpc>
                <a:spcPct val="9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7865" y="6228926"/>
            <a:ext cx="504281" cy="295236"/>
          </a:xfrm>
          <a:prstGeom prst="rect">
            <a:avLst/>
          </a:prstGeom>
        </p:spPr>
        <p:txBody>
          <a:bodyPr/>
          <a:lstStyle>
            <a:lvl1pPr algn="l">
              <a:defRPr sz="750">
                <a:solidFill>
                  <a:srgbClr val="989EA3"/>
                </a:solidFill>
                <a:latin typeface="Arial"/>
                <a:cs typeface="Arial"/>
              </a:defRPr>
            </a:lvl1pPr>
          </a:lstStyle>
          <a:p>
            <a:fld id="{D0394A55-0D5E-E449-981A-A375C652B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08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4679846" y="1882621"/>
            <a:ext cx="3465576" cy="3895426"/>
          </a:xfrm>
        </p:spPr>
        <p:txBody>
          <a:bodyPr anchor="t">
            <a:normAutofit/>
          </a:bodyPr>
          <a:lstStyle>
            <a:lvl1pPr marL="0" indent="0">
              <a:buNone/>
              <a:defRPr sz="900" b="0">
                <a:solidFill>
                  <a:schemeClr val="tx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956441" y="1882620"/>
            <a:ext cx="3465137" cy="3895427"/>
          </a:xfrm>
        </p:spPr>
        <p:txBody>
          <a:bodyPr anchor="t">
            <a:normAutofit/>
          </a:bodyPr>
          <a:lstStyle>
            <a:lvl1pPr marL="0" indent="0">
              <a:buNone/>
              <a:defRPr sz="900" b="0">
                <a:solidFill>
                  <a:schemeClr val="tx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56440" y="5936349"/>
            <a:ext cx="12935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A3F11EEC-60B6-DF4B-A821-B910872C5F64}" type="datetimeFigureOut">
              <a:rPr lang="en-US" smtClean="0"/>
              <a:pPr defTabSz="257175"/>
              <a:t>3/3/2024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5667" y="5936349"/>
            <a:ext cx="335538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89EA3"/>
                </a:solidFill>
              </a:defRPr>
            </a:lvl1pPr>
          </a:lstStyle>
          <a:p>
            <a:pPr defTabSz="257175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1048" y="5936349"/>
            <a:ext cx="126218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C2F1CAA2-7C6D-8F48-BAEE-2DAFD071A580}" type="slidenum">
              <a:rPr lang="en-US" smtClean="0"/>
              <a:pPr defTabSz="257175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89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56668" y="395835"/>
            <a:ext cx="7606427" cy="1359153"/>
          </a:xfrm>
        </p:spPr>
        <p:txBody>
          <a:bodyPr t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56667" y="1882620"/>
            <a:ext cx="7282212" cy="395031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900"/>
            </a:lvl1pPr>
            <a:lvl2pPr>
              <a:lnSpc>
                <a:spcPct val="90000"/>
              </a:lnSpc>
              <a:defRPr sz="9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900"/>
            </a:lvl3pPr>
            <a:lvl4pPr>
              <a:lnSpc>
                <a:spcPct val="90000"/>
              </a:lnSpc>
              <a:defRPr sz="900"/>
            </a:lvl4pPr>
            <a:lvl5pPr>
              <a:lnSpc>
                <a:spcPct val="90000"/>
              </a:lnSpc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956440" y="5936349"/>
            <a:ext cx="12935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A3F11EEC-60B6-DF4B-A821-B910872C5F64}" type="datetimeFigureOut">
              <a:rPr lang="en-US" smtClean="0"/>
              <a:pPr defTabSz="257175"/>
              <a:t>3/3/2024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5667" y="5936349"/>
            <a:ext cx="335538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89EA3"/>
                </a:solidFill>
              </a:defRPr>
            </a:lvl1pPr>
          </a:lstStyle>
          <a:p>
            <a:pPr defTabSz="257175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1048" y="5936349"/>
            <a:ext cx="126218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C2F1CAA2-7C6D-8F48-BAEE-2DAFD071A580}" type="slidenum">
              <a:rPr lang="en-US" smtClean="0"/>
              <a:pPr defTabSz="257175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83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56668" y="395835"/>
            <a:ext cx="7606427" cy="1359153"/>
          </a:xfrm>
        </p:spPr>
        <p:txBody>
          <a:bodyPr t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56667" y="1882620"/>
            <a:ext cx="7282212" cy="395031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900"/>
            </a:lvl1pPr>
            <a:lvl2pPr>
              <a:lnSpc>
                <a:spcPct val="90000"/>
              </a:lnSpc>
              <a:defRPr sz="9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900"/>
            </a:lvl3pPr>
            <a:lvl4pPr>
              <a:lnSpc>
                <a:spcPct val="90000"/>
              </a:lnSpc>
              <a:defRPr sz="900"/>
            </a:lvl4pPr>
            <a:lvl5pPr>
              <a:lnSpc>
                <a:spcPct val="90000"/>
              </a:lnSpc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956440" y="5936349"/>
            <a:ext cx="12935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A3F11EEC-60B6-DF4B-A821-B910872C5F64}" type="datetimeFigureOut">
              <a:rPr lang="en-US" smtClean="0"/>
              <a:pPr defTabSz="257175"/>
              <a:t>3/3/2024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5667" y="5936349"/>
            <a:ext cx="335538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89EA3"/>
                </a:solidFill>
              </a:defRPr>
            </a:lvl1pPr>
          </a:lstStyle>
          <a:p>
            <a:pPr defTabSz="257175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1048" y="5936349"/>
            <a:ext cx="126218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C2F1CAA2-7C6D-8F48-BAEE-2DAFD071A580}" type="slidenum">
              <a:rPr lang="en-US" smtClean="0"/>
              <a:pPr defTabSz="257175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56668" y="395835"/>
            <a:ext cx="7606427" cy="1359153"/>
          </a:xfrm>
        </p:spPr>
        <p:txBody>
          <a:bodyPr t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56667" y="1882620"/>
            <a:ext cx="7282212" cy="395031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900"/>
            </a:lvl1pPr>
            <a:lvl2pPr>
              <a:lnSpc>
                <a:spcPct val="90000"/>
              </a:lnSpc>
              <a:defRPr sz="9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900"/>
            </a:lvl3pPr>
            <a:lvl4pPr>
              <a:lnSpc>
                <a:spcPct val="90000"/>
              </a:lnSpc>
              <a:defRPr sz="900"/>
            </a:lvl4pPr>
            <a:lvl5pPr>
              <a:lnSpc>
                <a:spcPct val="90000"/>
              </a:lnSpc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956440" y="5936349"/>
            <a:ext cx="12935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A3F11EEC-60B6-DF4B-A821-B910872C5F64}" type="datetimeFigureOut">
              <a:rPr lang="en-US" smtClean="0"/>
              <a:pPr defTabSz="257175"/>
              <a:t>3/3/2024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5667" y="5936349"/>
            <a:ext cx="335538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89EA3"/>
                </a:solidFill>
              </a:defRPr>
            </a:lvl1pPr>
          </a:lstStyle>
          <a:p>
            <a:pPr defTabSz="257175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1048" y="5936349"/>
            <a:ext cx="126218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C2F1CAA2-7C6D-8F48-BAEE-2DAFD071A580}" type="slidenum">
              <a:rPr lang="en-US" smtClean="0"/>
              <a:pPr defTabSz="257175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7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029" y="1607424"/>
            <a:ext cx="8459942" cy="4953033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 sz="28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2800"/>
            </a:lvl3pPr>
            <a:lvl4pPr>
              <a:lnSpc>
                <a:spcPct val="90000"/>
              </a:lnSpc>
              <a:defRPr sz="2400"/>
            </a:lvl4pPr>
            <a:lvl5pPr>
              <a:lnSpc>
                <a:spcPct val="90000"/>
              </a:lnSpc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6B9DC1C-311E-5644-B51D-A8C8CEE3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28" y="217589"/>
            <a:ext cx="7887572" cy="1229803"/>
          </a:xfrm>
        </p:spPr>
        <p:txBody>
          <a:bodyPr/>
          <a:lstStyle>
            <a:lvl1pPr>
              <a:defRPr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27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–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8" y="1619037"/>
            <a:ext cx="4126605" cy="4941420"/>
          </a:xfrm>
        </p:spPr>
        <p:txBody>
          <a:bodyPr anchor="t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4679846" y="1619037"/>
            <a:ext cx="4122123" cy="4941419"/>
          </a:xfrm>
        </p:spPr>
        <p:txBody>
          <a:bodyPr anchor="t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5D6D8F-B6EE-5141-8FB2-91D18477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28" y="217589"/>
            <a:ext cx="7887572" cy="1229803"/>
          </a:xfrm>
        </p:spPr>
        <p:txBody>
          <a:bodyPr/>
          <a:lstStyle>
            <a:lvl1pPr>
              <a:defRPr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03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028" y="217589"/>
            <a:ext cx="7887572" cy="1229803"/>
          </a:xfrm>
        </p:spPr>
        <p:txBody>
          <a:bodyPr/>
          <a:lstStyle>
            <a:lvl1pPr>
              <a:defRPr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8" y="1619038"/>
            <a:ext cx="3196303" cy="4918197"/>
          </a:xfrm>
        </p:spPr>
        <p:txBody>
          <a:bodyPr anchor="t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768918" y="1630559"/>
            <a:ext cx="5033770" cy="490667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25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/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8" y="2348539"/>
            <a:ext cx="8459942" cy="4188696"/>
          </a:xfrm>
        </p:spPr>
        <p:txBody>
          <a:bodyPr anchor="t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2030" y="217589"/>
            <a:ext cx="7887570" cy="1229801"/>
          </a:xfrm>
        </p:spPr>
        <p:txBody>
          <a:bodyPr tIns="0" bIns="0"/>
          <a:lstStyle>
            <a:lvl1pPr>
              <a:defRPr sz="4000"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1310" y="1579218"/>
            <a:ext cx="8460660" cy="642101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0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763" y="2130753"/>
            <a:ext cx="8236475" cy="1609107"/>
          </a:xfrm>
        </p:spPr>
        <p:txBody>
          <a:bodyPr/>
          <a:lstStyle>
            <a:lvl1pPr algn="ctr">
              <a:defRPr baseline="0"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Subhead/ </a:t>
            </a:r>
            <a:br>
              <a:rPr lang="en-US" dirty="0"/>
            </a:br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05544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road, sign&#10;&#10;Description automatically generated">
            <a:extLst>
              <a:ext uri="{FF2B5EF4-FFF2-40B4-BE49-F238E27FC236}">
                <a16:creationId xmlns:a16="http://schemas.microsoft.com/office/drawing/2014/main" id="{F1B746CB-0C47-F946-B301-8E46E8E05B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9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row&#10;&#10;Description automatically generated with medium confidence">
            <a:extLst>
              <a:ext uri="{FF2B5EF4-FFF2-40B4-BE49-F238E27FC236}">
                <a16:creationId xmlns:a16="http://schemas.microsoft.com/office/drawing/2014/main" id="{53E8E7D4-E263-0449-A782-12B78A695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3763" y="1247237"/>
            <a:ext cx="7088318" cy="1872612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50" b="1" i="0" baseline="0">
                <a:solidFill>
                  <a:schemeClr val="bg1"/>
                </a:solidFill>
                <a:latin typeface="Arial-BoldMT"/>
                <a:cs typeface="Arial-BoldM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3763" y="3522233"/>
            <a:ext cx="7088318" cy="1721780"/>
          </a:xfrm>
        </p:spPr>
        <p:txBody>
          <a:bodyPr>
            <a:normAutofit/>
          </a:bodyPr>
          <a:lstStyle>
            <a:lvl1pPr marL="0" indent="0" algn="l">
              <a:buNone/>
              <a:defRPr sz="2100" b="0" i="0" baseline="0">
                <a:solidFill>
                  <a:srgbClr val="FDB713"/>
                </a:solidFill>
                <a:latin typeface="+mn-lt"/>
                <a:cs typeface="Arial-BoldMT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 Name</a:t>
            </a:r>
          </a:p>
          <a:p>
            <a:r>
              <a:rPr lang="en-US"/>
              <a:t>College or Department</a:t>
            </a:r>
          </a:p>
        </p:txBody>
      </p:sp>
    </p:spTree>
    <p:extLst>
      <p:ext uri="{BB962C8B-B14F-4D97-AF65-F5344CB8AC3E}">
        <p14:creationId xmlns:p14="http://schemas.microsoft.com/office/powerpoint/2010/main" val="70214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030" y="1607426"/>
            <a:ext cx="8459942" cy="4953033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 sz="21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2100"/>
            </a:lvl3pPr>
            <a:lvl4pPr>
              <a:lnSpc>
                <a:spcPct val="90000"/>
              </a:lnSpc>
              <a:defRPr sz="1800"/>
            </a:lvl4pPr>
            <a:lvl5pPr>
              <a:lnSpc>
                <a:spcPct val="9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B13011-AA5D-AA4E-9553-48EF469C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28" y="217591"/>
            <a:ext cx="7887572" cy="122980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6154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C236D37-DE14-8C41-BE2D-7E2087AD543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028" y="205977"/>
            <a:ext cx="7887572" cy="1229803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9" y="1570712"/>
            <a:ext cx="8459943" cy="4908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90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1" r:id="rId3"/>
    <p:sldLayoutId id="2147483745" r:id="rId4"/>
    <p:sldLayoutId id="2147483728" r:id="rId5"/>
    <p:sldLayoutId id="2147483744" r:id="rId6"/>
    <p:sldLayoutId id="2147483743" r:id="rId7"/>
  </p:sldLayoutIdLst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rgbClr val="AD122A"/>
          </a:solidFill>
          <a:latin typeface="Arial"/>
          <a:ea typeface="+mj-ea"/>
          <a:cs typeface="Arial"/>
        </a:defRPr>
      </a:lvl1pPr>
    </p:titleStyle>
    <p:bodyStyle>
      <a:lvl1pPr marL="0" indent="0" algn="l" defTabSz="609585" rtl="0" eaLnBrk="1" latinLnBrk="0" hangingPunct="1">
        <a:lnSpc>
          <a:spcPct val="90000"/>
        </a:lnSpc>
        <a:spcBef>
          <a:spcPct val="20000"/>
        </a:spcBef>
        <a:buFontTx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611702" indent="-383108" algn="l" defTabSz="609585" rtl="0" eaLnBrk="1" latinLnBrk="0" hangingPunct="1">
        <a:spcBef>
          <a:spcPct val="20000"/>
        </a:spcBef>
        <a:buFont typeface="Wingdings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926" indent="-302676" algn="l" defTabSz="609585" rtl="0" eaLnBrk="1" latinLnBrk="0" hangingPunct="1">
        <a:lnSpc>
          <a:spcPct val="90000"/>
        </a:lnSpc>
        <a:spcBef>
          <a:spcPct val="20000"/>
        </a:spcBef>
        <a:buFont typeface="Arial"/>
        <a:buChar char="•"/>
        <a:tabLst/>
        <a:defRPr sz="2800" kern="1200">
          <a:solidFill>
            <a:schemeClr val="tx1"/>
          </a:solidFill>
          <a:latin typeface="Arial"/>
          <a:ea typeface="+mn-ea"/>
          <a:cs typeface="Arial"/>
        </a:defRPr>
      </a:lvl3pPr>
      <a:lvl4pPr marL="1454114" indent="-311143" algn="l" defTabSz="609585" rtl="0" eaLnBrk="1" latinLnBrk="0" hangingPunct="1">
        <a:lnSpc>
          <a:spcPct val="90000"/>
        </a:lnSpc>
        <a:spcBef>
          <a:spcPct val="20000"/>
        </a:spcBef>
        <a:buFont typeface="Arial"/>
        <a:buChar char="–"/>
        <a:tabLst/>
        <a:defRPr sz="2400" kern="1200">
          <a:solidFill>
            <a:schemeClr val="tx1"/>
          </a:solidFill>
          <a:latin typeface="Arial"/>
          <a:ea typeface="+mn-ea"/>
          <a:cs typeface="Arial"/>
        </a:defRPr>
      </a:lvl4pPr>
      <a:lvl5pPr marL="1828754" indent="-338658" algn="l" defTabSz="609585" rtl="0" eaLnBrk="1" latinLnBrk="0" hangingPunct="1">
        <a:lnSpc>
          <a:spcPct val="90000"/>
        </a:lnSpc>
        <a:spcBef>
          <a:spcPct val="20000"/>
        </a:spcBef>
        <a:buFont typeface="Arial"/>
        <a:buChar char="»"/>
        <a:tabLst/>
        <a:defRPr sz="2400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2FE635BB-FBC8-584B-8687-52B4C5BAFE2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028" y="205979"/>
            <a:ext cx="7887572" cy="1229803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/>
          <a:p>
            <a:r>
              <a:rPr lang="en-US"/>
              <a:t>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9" y="1570714"/>
            <a:ext cx="8459943" cy="4908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16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</p:sldLayoutIdLst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3000" b="1" i="0" kern="1200" baseline="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lnSpc>
          <a:spcPct val="90000"/>
        </a:lnSpc>
        <a:spcBef>
          <a:spcPct val="20000"/>
        </a:spcBef>
        <a:buFontTx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458777" indent="-287331" algn="l" defTabSz="457189" rtl="0" eaLnBrk="1" latinLnBrk="0" hangingPunct="1">
        <a:spcBef>
          <a:spcPct val="20000"/>
        </a:spcBef>
        <a:buFont typeface="Wingdings" charset="2"/>
        <a:buChar char="§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747695" indent="-227007" algn="l" defTabSz="457189" rtl="0" eaLnBrk="1" latinLnBrk="0" hangingPunct="1">
        <a:lnSpc>
          <a:spcPct val="90000"/>
        </a:lnSpc>
        <a:spcBef>
          <a:spcPct val="20000"/>
        </a:spcBef>
        <a:buFont typeface="Arial"/>
        <a:buChar char="•"/>
        <a:tabLst/>
        <a:defRPr sz="2100" kern="1200">
          <a:solidFill>
            <a:schemeClr val="tx1"/>
          </a:solidFill>
          <a:latin typeface="Arial"/>
          <a:ea typeface="+mn-ea"/>
          <a:cs typeface="Arial"/>
        </a:defRPr>
      </a:lvl3pPr>
      <a:lvl4pPr marL="1090586" indent="-233357" algn="l" defTabSz="457189" rtl="0" eaLnBrk="1" latinLnBrk="0" hangingPunct="1">
        <a:lnSpc>
          <a:spcPct val="90000"/>
        </a:lnSpc>
        <a:spcBef>
          <a:spcPct val="20000"/>
        </a:spcBef>
        <a:buFont typeface="Arial"/>
        <a:buChar char="–"/>
        <a:tabLst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1371566" indent="-253994" algn="l" defTabSz="457189" rtl="0" eaLnBrk="1" latinLnBrk="0" hangingPunct="1">
        <a:lnSpc>
          <a:spcPct val="90000"/>
        </a:lnSpc>
        <a:spcBef>
          <a:spcPct val="20000"/>
        </a:spcBef>
        <a:buFont typeface="Arial"/>
        <a:buChar char="»"/>
        <a:tabLst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ramostatm/Stix-Taxi-To-ED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gileinsider/how-does-the-sdlc-play-a-role-in-the-success-of-product-development-and-launch-a17baaac105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nariks.com/blog/secure-software-development-lifecycle-ssdlc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 in relation to developing AI models and application interactions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Trenton Chramosta</a:t>
            </a:r>
          </a:p>
          <a:p>
            <a:r>
              <a:rPr lang="en-US" dirty="0"/>
              <a:t>UNK Alumni</a:t>
            </a:r>
          </a:p>
          <a:p>
            <a:r>
              <a:rPr lang="en-US" dirty="0"/>
              <a:t>Cybersecurity Engineer @NebMed</a:t>
            </a:r>
          </a:p>
          <a:p>
            <a:r>
              <a:rPr lang="en-US" dirty="0"/>
              <a:t>Adjunct Faculty @UNK</a:t>
            </a:r>
          </a:p>
        </p:txBody>
      </p:sp>
    </p:spTree>
    <p:extLst>
      <p:ext uri="{BB962C8B-B14F-4D97-AF65-F5344CB8AC3E}">
        <p14:creationId xmlns:p14="http://schemas.microsoft.com/office/powerpoint/2010/main" val="239929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E760F9-0C26-D311-402E-4F44F07E2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Language Libraries/Extensions</a:t>
            </a:r>
          </a:p>
          <a:p>
            <a:pPr marL="1068902" lvl="1" indent="-457200">
              <a:buFont typeface="Arial" panose="020B0604020202020204" pitchFamily="34" charset="0"/>
              <a:buChar char="•"/>
            </a:pPr>
            <a:r>
              <a:rPr lang="en-US" dirty="0"/>
              <a:t>A mixed bag</a:t>
            </a:r>
          </a:p>
          <a:p>
            <a:pPr marL="1068902" lvl="1" indent="-457200">
              <a:buFont typeface="Arial" panose="020B0604020202020204" pitchFamily="34" charset="0"/>
              <a:buChar char="•"/>
            </a:pPr>
            <a:r>
              <a:rPr lang="en-US" dirty="0"/>
              <a:t>At their best they extend functionality of a programming language and reduces complexity for the software Implementors.</a:t>
            </a:r>
          </a:p>
          <a:p>
            <a:pPr marL="1068902" lvl="1" indent="-457200">
              <a:buFont typeface="Arial" panose="020B0604020202020204" pitchFamily="34" charset="0"/>
              <a:buChar char="•"/>
            </a:pPr>
            <a:r>
              <a:rPr lang="en-US" dirty="0"/>
              <a:t>At their worst, they are a bad “API in disguise” and suffer similar pitfalls to bad APIs.</a:t>
            </a:r>
          </a:p>
          <a:p>
            <a:pPr marL="1068902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63C8F8-E75A-ADEB-3116-6297B0B3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Libraries/Extensions</a:t>
            </a:r>
          </a:p>
        </p:txBody>
      </p:sp>
    </p:spTree>
    <p:extLst>
      <p:ext uri="{BB962C8B-B14F-4D97-AF65-F5344CB8AC3E}">
        <p14:creationId xmlns:p14="http://schemas.microsoft.com/office/powerpoint/2010/main" val="2310611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426E40-2CBA-6DF5-0A6C-246B8AA74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APIs give you the ability to interface with another team/orgs code &amp; databases via specific programming methods/functions.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There is no one true guide/framework for working with every APIs</a:t>
            </a:r>
          </a:p>
          <a:p>
            <a:pPr marL="1068902" lvl="1" indent="-457200">
              <a:buFont typeface="Arial" panose="020B0604020202020204" pitchFamily="34" charset="0"/>
              <a:buChar char="•"/>
            </a:pPr>
            <a:r>
              <a:rPr lang="en-US" dirty="0"/>
              <a:t>When using an API, one is reliant on others documentation along with their own “Trial and Error” testing and documentation.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0C78E6-87C3-D53D-C336-93B32D1E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3605068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5BA77-62B6-F30F-2885-BA5A851D6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C5717A-B895-C1CE-D591-5738772CB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Setup stage:</a:t>
            </a:r>
          </a:p>
          <a:p>
            <a:pPr marL="1068902" lvl="1" indent="-457200">
              <a:buFont typeface="Arial" panose="020B0604020202020204" pitchFamily="34" charset="0"/>
              <a:buChar char="•"/>
            </a:pPr>
            <a:r>
              <a:rPr lang="en-US" dirty="0"/>
              <a:t>Most APIs give a unique client secret, and rate limit testing. Guard this secret with your life! 🐱‍💻</a:t>
            </a:r>
          </a:p>
          <a:p>
            <a:pPr marL="1454126" lvl="2" indent="-457200">
              <a:buFont typeface="Arial" panose="020B0604020202020204" pitchFamily="34" charset="0"/>
              <a:buChar char="•"/>
            </a:pPr>
            <a:r>
              <a:rPr lang="en-US" dirty="0"/>
              <a:t>Don’t expose a client secret on your remote Git Repos (public or private).</a:t>
            </a:r>
          </a:p>
          <a:p>
            <a:pPr marL="1068902" lvl="1" indent="-457200">
              <a:buFont typeface="Arial" panose="020B0604020202020204" pitchFamily="34" charset="0"/>
              <a:buChar char="•"/>
            </a:pPr>
            <a:r>
              <a:rPr lang="en-US" dirty="0"/>
              <a:t>Example API and </a:t>
            </a:r>
            <a:r>
              <a:rPr lang="en-US" dirty="0" err="1"/>
              <a:t>gitignore</a:t>
            </a:r>
            <a:r>
              <a:rPr lang="en-US" dirty="0"/>
              <a:t> file setup</a:t>
            </a:r>
          </a:p>
          <a:p>
            <a:pPr marL="1454126" lvl="2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https://github.com/chramostatm/Stix-Taxi-To-EDL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Find and create good documentation and link it for future collaborators/observers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54E738-AE87-8FA7-8E74-B2164DAAE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API guidance</a:t>
            </a:r>
          </a:p>
        </p:txBody>
      </p:sp>
    </p:spTree>
    <p:extLst>
      <p:ext uri="{BB962C8B-B14F-4D97-AF65-F5344CB8AC3E}">
        <p14:creationId xmlns:p14="http://schemas.microsoft.com/office/powerpoint/2010/main" val="1552550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A3EA19-BCAF-9B6D-B9A0-63AE1945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It’s is you and your team members responsibility to R&amp;D your software solution and Document.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are “Solution focused” Engineers, Curious People, and Difference Makers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6F533-C22C-6DA7-0C50-A333CA2C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the Engineers</a:t>
            </a:r>
          </a:p>
        </p:txBody>
      </p:sp>
    </p:spTree>
    <p:extLst>
      <p:ext uri="{BB962C8B-B14F-4D97-AF65-F5344CB8AC3E}">
        <p14:creationId xmlns:p14="http://schemas.microsoft.com/office/powerpoint/2010/main" val="3943999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2BC9-A1FE-B695-F863-44BEE324C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Encouragement</a:t>
            </a:r>
          </a:p>
        </p:txBody>
      </p:sp>
    </p:spTree>
    <p:extLst>
      <p:ext uri="{BB962C8B-B14F-4D97-AF65-F5344CB8AC3E}">
        <p14:creationId xmlns:p14="http://schemas.microsoft.com/office/powerpoint/2010/main" val="1113155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95F561-80F4-E900-7307-290F4B15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Astra Per Aspera</a:t>
            </a:r>
          </a:p>
        </p:txBody>
      </p:sp>
      <p:pic>
        <p:nvPicPr>
          <p:cNvPr id="5" name="Picture 4" descr="A can of beer next to a black and white can&#10;&#10;Description automatically generated">
            <a:extLst>
              <a:ext uri="{FF2B5EF4-FFF2-40B4-BE49-F238E27FC236}">
                <a16:creationId xmlns:a16="http://schemas.microsoft.com/office/drawing/2014/main" id="{9A1F5091-716A-CFF4-461D-CAE444CDB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12" t="17750" r="35906" b="16263"/>
          <a:stretch/>
        </p:blipFill>
        <p:spPr>
          <a:xfrm flipH="1">
            <a:off x="6622732" y="2183349"/>
            <a:ext cx="1988598" cy="3067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6362FE-1F37-929C-6079-C7D14717A7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00"/>
          <a:stretch/>
        </p:blipFill>
        <p:spPr>
          <a:xfrm>
            <a:off x="3170865" y="2183348"/>
            <a:ext cx="3067227" cy="2956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00621-3FBD-3B26-CFC8-9A9970EB2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9" y="2183349"/>
            <a:ext cx="2444197" cy="30672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E95893-9E61-7FDD-BEA8-4280107E1061}"/>
              </a:ext>
            </a:extLst>
          </p:cNvPr>
          <p:cNvSpPr txBox="1"/>
          <p:nvPr/>
        </p:nvSpPr>
        <p:spPr>
          <a:xfrm>
            <a:off x="569828" y="5140171"/>
            <a:ext cx="1988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Source: Piet Hein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B3ACE-3AA9-BFA8-90A0-F9C0DB50DC79}"/>
              </a:ext>
            </a:extLst>
          </p:cNvPr>
          <p:cNvSpPr txBox="1"/>
          <p:nvPr/>
        </p:nvSpPr>
        <p:spPr>
          <a:xfrm>
            <a:off x="3218725" y="5250576"/>
            <a:ext cx="2971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Source: Some Roman Guy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9831B-F82E-F257-7D15-D53C5114880D}"/>
              </a:ext>
            </a:extLst>
          </p:cNvPr>
          <p:cNvSpPr txBox="1"/>
          <p:nvPr/>
        </p:nvSpPr>
        <p:spPr>
          <a:xfrm>
            <a:off x="6357776" y="5235563"/>
            <a:ext cx="2818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Source: Target/Boulevard</a:t>
            </a:r>
          </a:p>
        </p:txBody>
      </p:sp>
    </p:spTree>
    <p:extLst>
      <p:ext uri="{BB962C8B-B14F-4D97-AF65-F5344CB8AC3E}">
        <p14:creationId xmlns:p14="http://schemas.microsoft.com/office/powerpoint/2010/main" val="3878819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F510E3-4F24-C96E-C932-32134908A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9" name="Content Placeholder 8" descr="A person with long hair and beard">
            <a:extLst>
              <a:ext uri="{FF2B5EF4-FFF2-40B4-BE49-F238E27FC236}">
                <a16:creationId xmlns:a16="http://schemas.microsoft.com/office/drawing/2014/main" id="{9BB8F688-AB13-FEFF-9BA1-1DE36EA24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425" y="1743476"/>
            <a:ext cx="6627904" cy="3909063"/>
          </a:xfrm>
        </p:spPr>
      </p:pic>
    </p:spTree>
    <p:extLst>
      <p:ext uri="{BB962C8B-B14F-4D97-AF65-F5344CB8AC3E}">
        <p14:creationId xmlns:p14="http://schemas.microsoft.com/office/powerpoint/2010/main" val="3860667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Transition</a:t>
            </a:r>
          </a:p>
        </p:txBody>
      </p:sp>
    </p:spTree>
    <p:extLst>
      <p:ext uri="{BB962C8B-B14F-4D97-AF65-F5344CB8AC3E}">
        <p14:creationId xmlns:p14="http://schemas.microsoft.com/office/powerpoint/2010/main" val="2111625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C0969E-D8D8-96A5-B64C-DC5FEC502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Hi Gang!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254EDD-D9D0-4C31-AB1A-ABA57687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Text box</a:t>
            </a:r>
          </a:p>
        </p:txBody>
      </p:sp>
    </p:spTree>
    <p:extLst>
      <p:ext uri="{BB962C8B-B14F-4D97-AF65-F5344CB8AC3E}">
        <p14:creationId xmlns:p14="http://schemas.microsoft.com/office/powerpoint/2010/main" val="191610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World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2028" y="297543"/>
            <a:ext cx="7887570" cy="1229801"/>
          </a:xfrm>
        </p:spPr>
        <p:txBody>
          <a:bodyPr/>
          <a:lstStyle/>
          <a:p>
            <a:r>
              <a:rPr lang="en-US" dirty="0"/>
              <a:t>2 Text boxes</a:t>
            </a:r>
          </a:p>
        </p:txBody>
      </p:sp>
    </p:spTree>
    <p:extLst>
      <p:ext uri="{BB962C8B-B14F-4D97-AF65-F5344CB8AC3E}">
        <p14:creationId xmlns:p14="http://schemas.microsoft.com/office/powerpoint/2010/main" val="80415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8C0C-1ACA-8B1F-2A3D-75789D58A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 and crumpets</a:t>
            </a:r>
          </a:p>
        </p:txBody>
      </p:sp>
    </p:spTree>
    <p:extLst>
      <p:ext uri="{BB962C8B-B14F-4D97-AF65-F5344CB8AC3E}">
        <p14:creationId xmlns:p14="http://schemas.microsoft.com/office/powerpoint/2010/main" val="274393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760168-9A2B-E479-AEF8-991ECD6A2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Artificial Intelligence is a concept/idea.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There are many models and methodologies that emulate Artificial Intelligence in some shape or form.</a:t>
            </a:r>
          </a:p>
          <a:p>
            <a:pPr marL="1068902" lvl="1" indent="-457200">
              <a:buFont typeface="Arial" panose="020B0604020202020204" pitchFamily="34" charset="0"/>
              <a:buChar char="•"/>
            </a:pPr>
            <a:r>
              <a:rPr lang="en-US" dirty="0"/>
              <a:t>No “one size fits all” 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is a fluid and evolving field with models and methodologies everywhere</a:t>
            </a:r>
          </a:p>
          <a:p>
            <a:pPr marL="1068902" lvl="1" indent="-457200">
              <a:buFont typeface="Arial" panose="020B0604020202020204" pitchFamily="34" charset="0"/>
              <a:buChar char="•"/>
            </a:pPr>
            <a:r>
              <a:rPr lang="en-US" dirty="0"/>
              <a:t>Automatons/Robotics</a:t>
            </a:r>
          </a:p>
          <a:p>
            <a:pPr marL="1068902" lvl="1" indent="-457200"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marL="1454126" lvl="2" indent="-457200">
              <a:buFont typeface="Arial" panose="020B0604020202020204" pitchFamily="34" charset="0"/>
              <a:buChar char="•"/>
            </a:pPr>
            <a:r>
              <a:rPr lang="en-US" dirty="0"/>
              <a:t>“Neural Networks”</a:t>
            </a:r>
          </a:p>
          <a:p>
            <a:pPr marL="1454126" lvl="2" indent="-457200">
              <a:buFont typeface="Arial" panose="020B0604020202020204" pitchFamily="34" charset="0"/>
              <a:buChar char="•"/>
            </a:pPr>
            <a:r>
              <a:rPr lang="en-US" dirty="0"/>
              <a:t>Machine Vision</a:t>
            </a:r>
          </a:p>
          <a:p>
            <a:pPr marL="1454126" lvl="2" indent="-457200">
              <a:buFont typeface="Arial" panose="020B0604020202020204" pitchFamily="34" charset="0"/>
              <a:buChar char="•"/>
            </a:pPr>
            <a:r>
              <a:rPr lang="en-US" dirty="0"/>
              <a:t>ChatGPT, Prompt engineering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DC8067-9460-74D6-D1D4-B4DDA25B2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Intelligence?</a:t>
            </a:r>
          </a:p>
        </p:txBody>
      </p:sp>
    </p:spTree>
    <p:extLst>
      <p:ext uri="{BB962C8B-B14F-4D97-AF65-F5344CB8AC3E}">
        <p14:creationId xmlns:p14="http://schemas.microsoft.com/office/powerpoint/2010/main" val="103342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BD2CF3-B81A-8953-01F6-D7F89D190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At the end of the day: the models and methodologies for AI are just flavors of software development.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Which means the developers/engineers creating AI related programs are the true core.</a:t>
            </a:r>
          </a:p>
          <a:p>
            <a:pPr marL="1068902" lvl="1" indent="-457200">
              <a:buFont typeface="Arial" panose="020B0604020202020204" pitchFamily="34" charset="0"/>
              <a:buChar char="•"/>
            </a:pPr>
            <a:r>
              <a:rPr lang="en-US" dirty="0"/>
              <a:t>This means that common challenges everyone experiences in Software Development trickles </a:t>
            </a:r>
            <a:r>
              <a:rPr lang="en-US"/>
              <a:t>into the sub-field of AI.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600DC5-DA70-0555-F323-83B56DE6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of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095139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software development life cycle&#10;&#10;Description automatically generated">
            <a:extLst>
              <a:ext uri="{FF2B5EF4-FFF2-40B4-BE49-F238E27FC236}">
                <a16:creationId xmlns:a16="http://schemas.microsoft.com/office/drawing/2014/main" id="{746D6219-9CF3-7E75-26EC-3E1718D52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027" y="2022527"/>
            <a:ext cx="8233801" cy="401397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9AC1C1-263E-5C40-F84E-2958514D2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SDLC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0DF09-B2ED-D49A-434F-6CD5FA1F6EDE}"/>
              </a:ext>
            </a:extLst>
          </p:cNvPr>
          <p:cNvSpPr txBox="1"/>
          <p:nvPr/>
        </p:nvSpPr>
        <p:spPr>
          <a:xfrm>
            <a:off x="397393" y="6036192"/>
            <a:ext cx="8123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https://medium.com/agileinsider/how-does-the-sdlc-play-a-role-in-the-success-of-product-development-and-launch-a17baaac1054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749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software development lifecycle&#10;&#10;Description automatically generated">
            <a:extLst>
              <a:ext uri="{FF2B5EF4-FFF2-40B4-BE49-F238E27FC236}">
                <a16:creationId xmlns:a16="http://schemas.microsoft.com/office/drawing/2014/main" id="{E567DFBC-081F-D7DB-0B2A-D45E94E04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645" y="1414101"/>
            <a:ext cx="6924582" cy="450819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7FD9838-2701-9609-3599-3657109B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SSDLC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35799-ED84-5BF6-EA3A-AF9C89E2A5AF}"/>
              </a:ext>
            </a:extLst>
          </p:cNvPr>
          <p:cNvSpPr txBox="1"/>
          <p:nvPr/>
        </p:nvSpPr>
        <p:spPr>
          <a:xfrm>
            <a:off x="843378" y="5922293"/>
            <a:ext cx="7457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https://binariks.com/blog/secure-software-development-lifecycle-ssdlc/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436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16BC61-0129-6176-3F37-8B5C2CE9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Agile Approach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315FF1-2DD3-2708-79E9-E4697D312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334" y="1589309"/>
            <a:ext cx="8461375" cy="45467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08A98D-CB93-5259-400D-D65251270C22}"/>
              </a:ext>
            </a:extLst>
          </p:cNvPr>
          <p:cNvSpPr txBox="1"/>
          <p:nvPr/>
        </p:nvSpPr>
        <p:spPr>
          <a:xfrm>
            <a:off x="621437" y="5974673"/>
            <a:ext cx="79011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br>
              <a:rPr lang="en-US" sz="1400" dirty="0"/>
            </a:br>
            <a:r>
              <a:rPr lang="en-US" sz="1400" dirty="0"/>
              <a:t>“Making the Response Better – Integration of Agile Approaches into Cyber Investigations”</a:t>
            </a:r>
          </a:p>
          <a:p>
            <a:r>
              <a:rPr lang="en-US" sz="1400" dirty="0"/>
              <a:t>Dr. </a:t>
            </a:r>
            <a:r>
              <a:rPr lang="en-US" sz="1400" dirty="0" err="1"/>
              <a:t>Grispos</a:t>
            </a:r>
            <a:r>
              <a:rPr lang="en-US" sz="1400" dirty="0"/>
              <a:t> @UNO for CYBR8490 Course</a:t>
            </a:r>
          </a:p>
        </p:txBody>
      </p:sp>
    </p:spTree>
    <p:extLst>
      <p:ext uri="{BB962C8B-B14F-4D97-AF65-F5344CB8AC3E}">
        <p14:creationId xmlns:p14="http://schemas.microsoft.com/office/powerpoint/2010/main" val="867833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9570-F3E9-214B-BAEF-83C25303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AI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5964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9E961E-9D69-946A-7C63-EB0CB0882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your team’s course project, there is no need to re-invent the wheel.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There are AI models both free and paid that are at anyone’s disposal</a:t>
            </a:r>
          </a:p>
          <a:p>
            <a:pPr marL="1068902" lvl="1" indent="-457200">
              <a:buFont typeface="Arial" panose="020B0604020202020204" pitchFamily="34" charset="0"/>
              <a:buChar char="•"/>
            </a:pPr>
            <a:r>
              <a:rPr lang="en-US" dirty="0"/>
              <a:t>Typically fall into 2 general buckets:</a:t>
            </a:r>
          </a:p>
          <a:p>
            <a:pPr marL="1454126" lvl="2" indent="-457200">
              <a:buFont typeface="Arial" panose="020B0604020202020204" pitchFamily="34" charset="0"/>
              <a:buChar char="•"/>
            </a:pPr>
            <a:r>
              <a:rPr lang="en-US" dirty="0"/>
              <a:t>Software Language Libraries/Extensions</a:t>
            </a:r>
          </a:p>
          <a:p>
            <a:pPr marL="1454126" lvl="2" indent="-457200">
              <a:buFont typeface="Arial" panose="020B0604020202020204" pitchFamily="34" charset="0"/>
              <a:buChar char="•"/>
            </a:pPr>
            <a:r>
              <a:rPr lang="en-US" dirty="0"/>
              <a:t>Application Programming Interfaces (APIs)</a:t>
            </a:r>
          </a:p>
          <a:p>
            <a:pPr marL="1068902" lvl="1" indent="-457200">
              <a:buFont typeface="Arial" panose="020B0604020202020204" pitchFamily="34" charset="0"/>
              <a:buChar char="•"/>
            </a:pPr>
            <a:r>
              <a:rPr lang="en-US" dirty="0"/>
              <a:t>It’s all a matter of finding the right fit for your solution and “Tech Stack”</a:t>
            </a:r>
          </a:p>
          <a:p>
            <a:pPr marL="1454126" lvl="2" indent="-457200">
              <a:buFont typeface="Arial" panose="020B0604020202020204" pitchFamily="34" charset="0"/>
              <a:buChar char="•"/>
            </a:pPr>
            <a:r>
              <a:rPr lang="en-US" dirty="0"/>
              <a:t>Subject Matter Experts (SMEs) can help guide</a:t>
            </a:r>
          </a:p>
          <a:p>
            <a:pPr marL="1911314" lvl="3" indent="-457200">
              <a:buFont typeface="Arial" panose="020B0604020202020204" pitchFamily="34" charset="0"/>
              <a:buChar char="•"/>
            </a:pPr>
            <a:r>
              <a:rPr lang="en-US" dirty="0"/>
              <a:t>E.g., Dr. </a:t>
            </a:r>
            <a:r>
              <a:rPr lang="en-US" dirty="0" err="1"/>
              <a:t>Qolomany</a:t>
            </a:r>
            <a:r>
              <a:rPr lang="en-US" dirty="0"/>
              <a:t> does Machine Learning R&amp;D and is the current </a:t>
            </a:r>
            <a:r>
              <a:rPr lang="en-US"/>
              <a:t>UNK Cyber </a:t>
            </a:r>
            <a:r>
              <a:rPr lang="en-US" dirty="0"/>
              <a:t>SME on specific Data-based Machine Learning libraries in Python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B7E8F-71EA-5096-2ABC-4FB91B563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“Wheel”</a:t>
            </a:r>
          </a:p>
        </p:txBody>
      </p:sp>
    </p:spTree>
    <p:extLst>
      <p:ext uri="{BB962C8B-B14F-4D97-AF65-F5344CB8AC3E}">
        <p14:creationId xmlns:p14="http://schemas.microsoft.com/office/powerpoint/2010/main" val="812097056"/>
      </p:ext>
    </p:extLst>
  </p:cSld>
  <p:clrMapOvr>
    <a:masterClrMapping/>
  </p:clrMapOvr>
</p:sld>
</file>

<file path=ppt/theme/theme1.xml><?xml version="1.0" encoding="utf-8"?>
<a:theme xmlns:a="http://schemas.openxmlformats.org/drawingml/2006/main" name="UNMC Theme">
  <a:themeElements>
    <a:clrScheme name="UNMC">
      <a:dk1>
        <a:srgbClr val="000000"/>
      </a:dk1>
      <a:lt1>
        <a:srgbClr val="FFFFFF"/>
      </a:lt1>
      <a:dk2>
        <a:srgbClr val="2F3A41"/>
      </a:dk2>
      <a:lt2>
        <a:srgbClr val="DCDDDF"/>
      </a:lt2>
      <a:accent1>
        <a:srgbClr val="AD122A"/>
      </a:accent1>
      <a:accent2>
        <a:srgbClr val="005E63"/>
      </a:accent2>
      <a:accent3>
        <a:srgbClr val="00B2B9"/>
      </a:accent3>
      <a:accent4>
        <a:srgbClr val="129DBF"/>
      </a:accent4>
      <a:accent5>
        <a:srgbClr val="F26721"/>
      </a:accent5>
      <a:accent6>
        <a:srgbClr val="FCB614"/>
      </a:accent6>
      <a:hlink>
        <a:srgbClr val="A1B426"/>
      </a:hlink>
      <a:folHlink>
        <a:srgbClr val="129D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NMC Theme">
  <a:themeElements>
    <a:clrScheme name="UNMC">
      <a:dk1>
        <a:srgbClr val="000000"/>
      </a:dk1>
      <a:lt1>
        <a:srgbClr val="FFFFFF"/>
      </a:lt1>
      <a:dk2>
        <a:srgbClr val="2F3A41"/>
      </a:dk2>
      <a:lt2>
        <a:srgbClr val="DCDDDF"/>
      </a:lt2>
      <a:accent1>
        <a:srgbClr val="AD122A"/>
      </a:accent1>
      <a:accent2>
        <a:srgbClr val="005E63"/>
      </a:accent2>
      <a:accent3>
        <a:srgbClr val="00B2B9"/>
      </a:accent3>
      <a:accent4>
        <a:srgbClr val="129DBF"/>
      </a:accent4>
      <a:accent5>
        <a:srgbClr val="F26721"/>
      </a:accent5>
      <a:accent6>
        <a:srgbClr val="FCB614"/>
      </a:accent6>
      <a:hlink>
        <a:srgbClr val="A1B426"/>
      </a:hlink>
      <a:folHlink>
        <a:srgbClr val="129D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NMC_NebMed_Presentation_Standard" id="{F72244B5-692E-45B3-89FC-D5D71BB54E3D}" vid="{2D90656B-2A14-4098-9D31-814F8EC593F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1213</TotalTime>
  <Words>567</Words>
  <Application>Microsoft Office PowerPoint</Application>
  <PresentationFormat>On-screen Show (4:3)</PresentationFormat>
  <Paragraphs>70</Paragraphs>
  <Slides>19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Arial-BoldMT</vt:lpstr>
      <vt:lpstr>Calibri</vt:lpstr>
      <vt:lpstr>Wingdings</vt:lpstr>
      <vt:lpstr>UNMC Theme</vt:lpstr>
      <vt:lpstr>1_UNMC Theme</vt:lpstr>
      <vt:lpstr>Challenges in relation to developing AI models and application interactions</vt:lpstr>
      <vt:lpstr>Tea and crumpets</vt:lpstr>
      <vt:lpstr>What is Artificial Intelligence?</vt:lpstr>
      <vt:lpstr>The core of Artificial Intelligence</vt:lpstr>
      <vt:lpstr>SDLC</vt:lpstr>
      <vt:lpstr>SSDLC</vt:lpstr>
      <vt:lpstr>Simplified Agile Approach</vt:lpstr>
      <vt:lpstr>Practical AI Implementation</vt:lpstr>
      <vt:lpstr>The “Wheel”</vt:lpstr>
      <vt:lpstr>Language Libraries/Extensions</vt:lpstr>
      <vt:lpstr>APIs</vt:lpstr>
      <vt:lpstr>General API guidance</vt:lpstr>
      <vt:lpstr>You are the Engineers</vt:lpstr>
      <vt:lpstr>Some Encouragement</vt:lpstr>
      <vt:lpstr>AD Astra Per Aspera</vt:lpstr>
      <vt:lpstr>Questions?</vt:lpstr>
      <vt:lpstr>Section Transition</vt:lpstr>
      <vt:lpstr>1 Text box</vt:lpstr>
      <vt:lpstr>2 Text boxes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</dc:creator>
  <cp:lastModifiedBy>Chramosta, Trenton</cp:lastModifiedBy>
  <cp:revision>66</cp:revision>
  <dcterms:created xsi:type="dcterms:W3CDTF">2014-09-17T15:14:42Z</dcterms:created>
  <dcterms:modified xsi:type="dcterms:W3CDTF">2024-03-03T15:47:17Z</dcterms:modified>
</cp:coreProperties>
</file>